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2" r:id="rId5"/>
    <p:sldId id="261" r:id="rId6"/>
    <p:sldId id="264" r:id="rId7"/>
    <p:sldId id="270" r:id="rId8"/>
    <p:sldId id="257" r:id="rId9"/>
    <p:sldId id="277" r:id="rId10"/>
    <p:sldId id="272" r:id="rId11"/>
    <p:sldId id="266" r:id="rId12"/>
    <p:sldId id="278" r:id="rId13"/>
    <p:sldId id="271" r:id="rId14"/>
    <p:sldId id="267" r:id="rId15"/>
    <p:sldId id="281" r:id="rId16"/>
    <p:sldId id="268" r:id="rId17"/>
    <p:sldId id="28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9" autoAdjust="0"/>
  </p:normalViewPr>
  <p:slideViewPr>
    <p:cSldViewPr>
      <p:cViewPr varScale="1">
        <p:scale>
          <a:sx n="69" d="100"/>
          <a:sy n="69" d="100"/>
        </p:scale>
        <p:origin x="7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3BD3F-E548-4583-AF6F-96AF0EEF4B74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43E50C-395E-4EB1-A283-DF61C1A5BD31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খরিপ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মৌসুমের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প্রকার</a:t>
          </a:r>
          <a:endParaRPr lang="en-US" dirty="0"/>
        </a:p>
      </dgm:t>
    </dgm:pt>
    <dgm:pt modelId="{F004175C-3650-49DB-A227-D17D867F6137}" type="parTrans" cxnId="{D73FE0CC-A016-4B46-A0EB-7F357CE9269A}">
      <dgm:prSet/>
      <dgm:spPr/>
      <dgm:t>
        <a:bodyPr/>
        <a:lstStyle/>
        <a:p>
          <a:endParaRPr lang="en-US"/>
        </a:p>
      </dgm:t>
    </dgm:pt>
    <dgm:pt modelId="{30C3C59C-95DA-449A-88EB-F308038E97C4}" type="sibTrans" cxnId="{D73FE0CC-A016-4B46-A0EB-7F357CE9269A}">
      <dgm:prSet/>
      <dgm:spPr/>
      <dgm:t>
        <a:bodyPr/>
        <a:lstStyle/>
        <a:p>
          <a:endParaRPr lang="en-US"/>
        </a:p>
      </dgm:t>
    </dgm:pt>
    <dgm:pt modelId="{5BD7C656-B883-492A-A16A-262E7113EA9B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খরিপ-১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E59FD86-5BFB-4B6D-AAB6-397BAAD21A45}" type="parTrans" cxnId="{9FF8247C-EFB1-43B4-B725-11207E5C88E3}">
      <dgm:prSet/>
      <dgm:spPr/>
      <dgm:t>
        <a:bodyPr/>
        <a:lstStyle/>
        <a:p>
          <a:endParaRPr lang="en-US"/>
        </a:p>
      </dgm:t>
    </dgm:pt>
    <dgm:pt modelId="{308A8F68-1A69-454C-8749-062EF9E2E01E}" type="sibTrans" cxnId="{9FF8247C-EFB1-43B4-B725-11207E5C88E3}">
      <dgm:prSet/>
      <dgm:spPr/>
      <dgm:t>
        <a:bodyPr/>
        <a:lstStyle/>
        <a:p>
          <a:endParaRPr lang="en-US"/>
        </a:p>
      </dgm:t>
    </dgm:pt>
    <dgm:pt modelId="{9B116A0F-106F-4344-9D92-292FEE1AD21B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খরিপ-২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DA1EE30-E566-4776-BD5C-77FFC279CCE2}" type="parTrans" cxnId="{E5242566-C6A3-4EAB-BAD9-D4B2E9B5641D}">
      <dgm:prSet/>
      <dgm:spPr/>
      <dgm:t>
        <a:bodyPr/>
        <a:lstStyle/>
        <a:p>
          <a:endParaRPr lang="en-US"/>
        </a:p>
      </dgm:t>
    </dgm:pt>
    <dgm:pt modelId="{7FE078CA-42AD-4E1A-8A1D-34D65045C083}" type="sibTrans" cxnId="{E5242566-C6A3-4EAB-BAD9-D4B2E9B5641D}">
      <dgm:prSet/>
      <dgm:spPr/>
      <dgm:t>
        <a:bodyPr/>
        <a:lstStyle/>
        <a:p>
          <a:endParaRPr lang="en-US"/>
        </a:p>
      </dgm:t>
    </dgm:pt>
    <dgm:pt modelId="{0E305F49-E154-405B-B4A4-DCFF5E7F25DE}" type="pres">
      <dgm:prSet presAssocID="{7D23BD3F-E548-4583-AF6F-96AF0EEF4B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3717D7-E5D1-476F-B741-9403DDAA9222}" type="pres">
      <dgm:prSet presAssocID="{DA43E50C-395E-4EB1-A283-DF61C1A5BD31}" presName="hierRoot1" presStyleCnt="0"/>
      <dgm:spPr/>
    </dgm:pt>
    <dgm:pt modelId="{E7C508B0-AA2D-46EB-BD79-DBE627B4D15C}" type="pres">
      <dgm:prSet presAssocID="{DA43E50C-395E-4EB1-A283-DF61C1A5BD31}" presName="composite" presStyleCnt="0"/>
      <dgm:spPr/>
    </dgm:pt>
    <dgm:pt modelId="{119647C2-9A0E-45B3-8958-E17D8685426F}" type="pres">
      <dgm:prSet presAssocID="{DA43E50C-395E-4EB1-A283-DF61C1A5BD31}" presName="background" presStyleLbl="node0" presStyleIdx="0" presStyleCnt="1"/>
      <dgm:spPr/>
    </dgm:pt>
    <dgm:pt modelId="{7CD40062-403E-4E3A-9C2B-E14F4E418B52}" type="pres">
      <dgm:prSet presAssocID="{DA43E50C-395E-4EB1-A283-DF61C1A5BD31}" presName="text" presStyleLbl="fgAcc0" presStyleIdx="0" presStyleCnt="1" custScaleX="145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77921-0C5B-409C-88D3-6F4755753F82}" type="pres">
      <dgm:prSet presAssocID="{DA43E50C-395E-4EB1-A283-DF61C1A5BD31}" presName="hierChild2" presStyleCnt="0"/>
      <dgm:spPr/>
    </dgm:pt>
    <dgm:pt modelId="{C859D67A-46DE-47F3-B057-742FE75054CD}" type="pres">
      <dgm:prSet presAssocID="{9E59FD86-5BFB-4B6D-AAB6-397BAAD21A4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CB302D4-5D7C-4710-8F4B-97A02A405DDF}" type="pres">
      <dgm:prSet presAssocID="{5BD7C656-B883-492A-A16A-262E7113EA9B}" presName="hierRoot2" presStyleCnt="0"/>
      <dgm:spPr/>
    </dgm:pt>
    <dgm:pt modelId="{F154B683-B6FD-4240-A8DA-10F801431D60}" type="pres">
      <dgm:prSet presAssocID="{5BD7C656-B883-492A-A16A-262E7113EA9B}" presName="composite2" presStyleCnt="0"/>
      <dgm:spPr/>
    </dgm:pt>
    <dgm:pt modelId="{C3A36B6E-9D49-4B21-BA98-B81F02CA8AD8}" type="pres">
      <dgm:prSet presAssocID="{5BD7C656-B883-492A-A16A-262E7113EA9B}" presName="background2" presStyleLbl="node2" presStyleIdx="0" presStyleCnt="2"/>
      <dgm:spPr/>
    </dgm:pt>
    <dgm:pt modelId="{F5276C87-643C-45B3-8BC6-EAE3310A14F8}" type="pres">
      <dgm:prSet presAssocID="{5BD7C656-B883-492A-A16A-262E7113EA9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23430-E820-44E0-891E-83132A9B8B0A}" type="pres">
      <dgm:prSet presAssocID="{5BD7C656-B883-492A-A16A-262E7113EA9B}" presName="hierChild3" presStyleCnt="0"/>
      <dgm:spPr/>
    </dgm:pt>
    <dgm:pt modelId="{8C66D6C5-D8DB-46E3-B603-B704C9998F66}" type="pres">
      <dgm:prSet presAssocID="{9DA1EE30-E566-4776-BD5C-77FFC279CCE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9F6906D-1EC6-42A2-BD23-96B6A7E4EC0A}" type="pres">
      <dgm:prSet presAssocID="{9B116A0F-106F-4344-9D92-292FEE1AD21B}" presName="hierRoot2" presStyleCnt="0"/>
      <dgm:spPr/>
    </dgm:pt>
    <dgm:pt modelId="{525E016C-3163-43F1-BFFE-8A55D818B0C6}" type="pres">
      <dgm:prSet presAssocID="{9B116A0F-106F-4344-9D92-292FEE1AD21B}" presName="composite2" presStyleCnt="0"/>
      <dgm:spPr/>
    </dgm:pt>
    <dgm:pt modelId="{2E478E51-AA21-49EF-864F-E55839DD70E8}" type="pres">
      <dgm:prSet presAssocID="{9B116A0F-106F-4344-9D92-292FEE1AD21B}" presName="background2" presStyleLbl="node2" presStyleIdx="1" presStyleCnt="2"/>
      <dgm:spPr/>
    </dgm:pt>
    <dgm:pt modelId="{0DD7E08B-09A5-435D-84E1-56FD382F93C7}" type="pres">
      <dgm:prSet presAssocID="{9B116A0F-106F-4344-9D92-292FEE1AD21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9B110-D44B-4BFE-BE73-C28B494740BD}" type="pres">
      <dgm:prSet presAssocID="{9B116A0F-106F-4344-9D92-292FEE1AD21B}" presName="hierChild3" presStyleCnt="0"/>
      <dgm:spPr/>
    </dgm:pt>
  </dgm:ptLst>
  <dgm:cxnLst>
    <dgm:cxn modelId="{D73FE0CC-A016-4B46-A0EB-7F357CE9269A}" srcId="{7D23BD3F-E548-4583-AF6F-96AF0EEF4B74}" destId="{DA43E50C-395E-4EB1-A283-DF61C1A5BD31}" srcOrd="0" destOrd="0" parTransId="{F004175C-3650-49DB-A227-D17D867F6137}" sibTransId="{30C3C59C-95DA-449A-88EB-F308038E97C4}"/>
    <dgm:cxn modelId="{DC1230FB-CDF9-4C3E-B26D-3399B123DAFA}" type="presOf" srcId="{7D23BD3F-E548-4583-AF6F-96AF0EEF4B74}" destId="{0E305F49-E154-405B-B4A4-DCFF5E7F25DE}" srcOrd="0" destOrd="0" presId="urn:microsoft.com/office/officeart/2005/8/layout/hierarchy1"/>
    <dgm:cxn modelId="{E5242566-C6A3-4EAB-BAD9-D4B2E9B5641D}" srcId="{DA43E50C-395E-4EB1-A283-DF61C1A5BD31}" destId="{9B116A0F-106F-4344-9D92-292FEE1AD21B}" srcOrd="1" destOrd="0" parTransId="{9DA1EE30-E566-4776-BD5C-77FFC279CCE2}" sibTransId="{7FE078CA-42AD-4E1A-8A1D-34D65045C083}"/>
    <dgm:cxn modelId="{7380D4A5-9FAE-49B2-9CC5-B73DADE3AA8E}" type="presOf" srcId="{9B116A0F-106F-4344-9D92-292FEE1AD21B}" destId="{0DD7E08B-09A5-435D-84E1-56FD382F93C7}" srcOrd="0" destOrd="0" presId="urn:microsoft.com/office/officeart/2005/8/layout/hierarchy1"/>
    <dgm:cxn modelId="{DE5E6A81-F1B3-451E-A964-376EA37DBA09}" type="presOf" srcId="{9DA1EE30-E566-4776-BD5C-77FFC279CCE2}" destId="{8C66D6C5-D8DB-46E3-B603-B704C9998F66}" srcOrd="0" destOrd="0" presId="urn:microsoft.com/office/officeart/2005/8/layout/hierarchy1"/>
    <dgm:cxn modelId="{2AF49A51-37B5-48DD-9E3E-298CB2D2D6E8}" type="presOf" srcId="{DA43E50C-395E-4EB1-A283-DF61C1A5BD31}" destId="{7CD40062-403E-4E3A-9C2B-E14F4E418B52}" srcOrd="0" destOrd="0" presId="urn:microsoft.com/office/officeart/2005/8/layout/hierarchy1"/>
    <dgm:cxn modelId="{9FF8247C-EFB1-43B4-B725-11207E5C88E3}" srcId="{DA43E50C-395E-4EB1-A283-DF61C1A5BD31}" destId="{5BD7C656-B883-492A-A16A-262E7113EA9B}" srcOrd="0" destOrd="0" parTransId="{9E59FD86-5BFB-4B6D-AAB6-397BAAD21A45}" sibTransId="{308A8F68-1A69-454C-8749-062EF9E2E01E}"/>
    <dgm:cxn modelId="{759A9403-7269-4CD5-B6DA-2DEF6886987D}" type="presOf" srcId="{5BD7C656-B883-492A-A16A-262E7113EA9B}" destId="{F5276C87-643C-45B3-8BC6-EAE3310A14F8}" srcOrd="0" destOrd="0" presId="urn:microsoft.com/office/officeart/2005/8/layout/hierarchy1"/>
    <dgm:cxn modelId="{1ABE1605-E658-4113-85FF-FCA804A3AA00}" type="presOf" srcId="{9E59FD86-5BFB-4B6D-AAB6-397BAAD21A45}" destId="{C859D67A-46DE-47F3-B057-742FE75054CD}" srcOrd="0" destOrd="0" presId="urn:microsoft.com/office/officeart/2005/8/layout/hierarchy1"/>
    <dgm:cxn modelId="{CE1ECFD3-3929-404D-8B69-B88349C275A0}" type="presParOf" srcId="{0E305F49-E154-405B-B4A4-DCFF5E7F25DE}" destId="{EA3717D7-E5D1-476F-B741-9403DDAA9222}" srcOrd="0" destOrd="0" presId="urn:microsoft.com/office/officeart/2005/8/layout/hierarchy1"/>
    <dgm:cxn modelId="{6EFF56DF-7F6A-494F-8AB4-E9C43BDA79AB}" type="presParOf" srcId="{EA3717D7-E5D1-476F-B741-9403DDAA9222}" destId="{E7C508B0-AA2D-46EB-BD79-DBE627B4D15C}" srcOrd="0" destOrd="0" presId="urn:microsoft.com/office/officeart/2005/8/layout/hierarchy1"/>
    <dgm:cxn modelId="{6EDFE3BE-1AC7-40BB-A2CA-830D97D42A82}" type="presParOf" srcId="{E7C508B0-AA2D-46EB-BD79-DBE627B4D15C}" destId="{119647C2-9A0E-45B3-8958-E17D8685426F}" srcOrd="0" destOrd="0" presId="urn:microsoft.com/office/officeart/2005/8/layout/hierarchy1"/>
    <dgm:cxn modelId="{08CC79C2-3F0D-4118-97C6-24B67BFE41A7}" type="presParOf" srcId="{E7C508B0-AA2D-46EB-BD79-DBE627B4D15C}" destId="{7CD40062-403E-4E3A-9C2B-E14F4E418B52}" srcOrd="1" destOrd="0" presId="urn:microsoft.com/office/officeart/2005/8/layout/hierarchy1"/>
    <dgm:cxn modelId="{A274F14D-AA2D-4F48-A07D-84E5B454DA5A}" type="presParOf" srcId="{EA3717D7-E5D1-476F-B741-9403DDAA9222}" destId="{7D577921-0C5B-409C-88D3-6F4755753F82}" srcOrd="1" destOrd="0" presId="urn:microsoft.com/office/officeart/2005/8/layout/hierarchy1"/>
    <dgm:cxn modelId="{CEA36FCD-CC49-40F4-9331-C3E708692C81}" type="presParOf" srcId="{7D577921-0C5B-409C-88D3-6F4755753F82}" destId="{C859D67A-46DE-47F3-B057-742FE75054CD}" srcOrd="0" destOrd="0" presId="urn:microsoft.com/office/officeart/2005/8/layout/hierarchy1"/>
    <dgm:cxn modelId="{8D0F0006-3B70-40A6-A658-74CADF59B180}" type="presParOf" srcId="{7D577921-0C5B-409C-88D3-6F4755753F82}" destId="{7CB302D4-5D7C-4710-8F4B-97A02A405DDF}" srcOrd="1" destOrd="0" presId="urn:microsoft.com/office/officeart/2005/8/layout/hierarchy1"/>
    <dgm:cxn modelId="{F38F0A86-A68B-4077-8F28-AE2FD11FC001}" type="presParOf" srcId="{7CB302D4-5D7C-4710-8F4B-97A02A405DDF}" destId="{F154B683-B6FD-4240-A8DA-10F801431D60}" srcOrd="0" destOrd="0" presId="urn:microsoft.com/office/officeart/2005/8/layout/hierarchy1"/>
    <dgm:cxn modelId="{42A84242-66BF-49C8-8B09-48ED7547A6CA}" type="presParOf" srcId="{F154B683-B6FD-4240-A8DA-10F801431D60}" destId="{C3A36B6E-9D49-4B21-BA98-B81F02CA8AD8}" srcOrd="0" destOrd="0" presId="urn:microsoft.com/office/officeart/2005/8/layout/hierarchy1"/>
    <dgm:cxn modelId="{B58AC34A-3270-4EC4-B9A5-DBB9107D708F}" type="presParOf" srcId="{F154B683-B6FD-4240-A8DA-10F801431D60}" destId="{F5276C87-643C-45B3-8BC6-EAE3310A14F8}" srcOrd="1" destOrd="0" presId="urn:microsoft.com/office/officeart/2005/8/layout/hierarchy1"/>
    <dgm:cxn modelId="{7DD9EEB1-965E-4C1C-96B6-16A0C5CED0F1}" type="presParOf" srcId="{7CB302D4-5D7C-4710-8F4B-97A02A405DDF}" destId="{66323430-E820-44E0-891E-83132A9B8B0A}" srcOrd="1" destOrd="0" presId="urn:microsoft.com/office/officeart/2005/8/layout/hierarchy1"/>
    <dgm:cxn modelId="{89E5DA08-B603-4B3E-930D-1C1F312AF217}" type="presParOf" srcId="{7D577921-0C5B-409C-88D3-6F4755753F82}" destId="{8C66D6C5-D8DB-46E3-B603-B704C9998F66}" srcOrd="2" destOrd="0" presId="urn:microsoft.com/office/officeart/2005/8/layout/hierarchy1"/>
    <dgm:cxn modelId="{26AE1510-C5A3-4429-8BA0-5DCB5AC7C0A1}" type="presParOf" srcId="{7D577921-0C5B-409C-88D3-6F4755753F82}" destId="{A9F6906D-1EC6-42A2-BD23-96B6A7E4EC0A}" srcOrd="3" destOrd="0" presId="urn:microsoft.com/office/officeart/2005/8/layout/hierarchy1"/>
    <dgm:cxn modelId="{496BE685-3532-46FA-8DDB-40873121F8EF}" type="presParOf" srcId="{A9F6906D-1EC6-42A2-BD23-96B6A7E4EC0A}" destId="{525E016C-3163-43F1-BFFE-8A55D818B0C6}" srcOrd="0" destOrd="0" presId="urn:microsoft.com/office/officeart/2005/8/layout/hierarchy1"/>
    <dgm:cxn modelId="{228A36FB-5A72-46F6-8346-12886C3E64E6}" type="presParOf" srcId="{525E016C-3163-43F1-BFFE-8A55D818B0C6}" destId="{2E478E51-AA21-49EF-864F-E55839DD70E8}" srcOrd="0" destOrd="0" presId="urn:microsoft.com/office/officeart/2005/8/layout/hierarchy1"/>
    <dgm:cxn modelId="{58B55801-ACB8-4680-A118-3DA9BF8D2513}" type="presParOf" srcId="{525E016C-3163-43F1-BFFE-8A55D818B0C6}" destId="{0DD7E08B-09A5-435D-84E1-56FD382F93C7}" srcOrd="1" destOrd="0" presId="urn:microsoft.com/office/officeart/2005/8/layout/hierarchy1"/>
    <dgm:cxn modelId="{5B7663BD-F3CD-4365-B02F-06ACD72DC226}" type="presParOf" srcId="{A9F6906D-1EC6-42A2-BD23-96B6A7E4EC0A}" destId="{5959B110-D44B-4BFE-BE73-C28B494740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6D6C5-D8DB-46E3-B603-B704C9998F66}">
      <dsp:nvSpPr>
        <dsp:cNvPr id="0" name=""/>
        <dsp:cNvSpPr/>
      </dsp:nvSpPr>
      <dsp:spPr>
        <a:xfrm>
          <a:off x="4005682" y="1684603"/>
          <a:ext cx="1619387" cy="77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196"/>
              </a:lnTo>
              <a:lnTo>
                <a:pt x="1619387" y="525196"/>
              </a:lnTo>
              <a:lnTo>
                <a:pt x="1619387" y="7706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9D67A-46DE-47F3-B057-742FE75054CD}">
      <dsp:nvSpPr>
        <dsp:cNvPr id="0" name=""/>
        <dsp:cNvSpPr/>
      </dsp:nvSpPr>
      <dsp:spPr>
        <a:xfrm>
          <a:off x="2386295" y="1684603"/>
          <a:ext cx="1619387" cy="770681"/>
        </a:xfrm>
        <a:custGeom>
          <a:avLst/>
          <a:gdLst/>
          <a:ahLst/>
          <a:cxnLst/>
          <a:rect l="0" t="0" r="0" b="0"/>
          <a:pathLst>
            <a:path>
              <a:moveTo>
                <a:pt x="1619387" y="0"/>
              </a:moveTo>
              <a:lnTo>
                <a:pt x="1619387" y="525196"/>
              </a:lnTo>
              <a:lnTo>
                <a:pt x="0" y="525196"/>
              </a:lnTo>
              <a:lnTo>
                <a:pt x="0" y="7706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647C2-9A0E-45B3-8958-E17D8685426F}">
      <dsp:nvSpPr>
        <dsp:cNvPr id="0" name=""/>
        <dsp:cNvSpPr/>
      </dsp:nvSpPr>
      <dsp:spPr>
        <a:xfrm>
          <a:off x="2082155" y="1912"/>
          <a:ext cx="3847055" cy="1682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D40062-403E-4E3A-9C2B-E14F4E418B52}">
      <dsp:nvSpPr>
        <dsp:cNvPr id="0" name=""/>
        <dsp:cNvSpPr/>
      </dsp:nvSpPr>
      <dsp:spPr>
        <a:xfrm>
          <a:off x="2376589" y="281624"/>
          <a:ext cx="3847055" cy="1682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খরিপ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মৌসুমের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প্রকার</a:t>
          </a:r>
          <a:endParaRPr lang="en-US" sz="4400" kern="1200" dirty="0"/>
        </a:p>
      </dsp:txBody>
      <dsp:txXfrm>
        <a:off x="2425873" y="330908"/>
        <a:ext cx="3748487" cy="1584123"/>
      </dsp:txXfrm>
    </dsp:sp>
    <dsp:sp modelId="{C3A36B6E-9D49-4B21-BA98-B81F02CA8AD8}">
      <dsp:nvSpPr>
        <dsp:cNvPr id="0" name=""/>
        <dsp:cNvSpPr/>
      </dsp:nvSpPr>
      <dsp:spPr>
        <a:xfrm>
          <a:off x="1061341" y="2455284"/>
          <a:ext cx="2649907" cy="1682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276C87-643C-45B3-8BC6-EAE3310A14F8}">
      <dsp:nvSpPr>
        <dsp:cNvPr id="0" name=""/>
        <dsp:cNvSpPr/>
      </dsp:nvSpPr>
      <dsp:spPr>
        <a:xfrm>
          <a:off x="1355775" y="2734996"/>
          <a:ext cx="2649907" cy="1682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খরিপ-১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1405059" y="2784280"/>
        <a:ext cx="2551339" cy="1584123"/>
      </dsp:txXfrm>
    </dsp:sp>
    <dsp:sp modelId="{2E478E51-AA21-49EF-864F-E55839DD70E8}">
      <dsp:nvSpPr>
        <dsp:cNvPr id="0" name=""/>
        <dsp:cNvSpPr/>
      </dsp:nvSpPr>
      <dsp:spPr>
        <a:xfrm>
          <a:off x="4300117" y="2455284"/>
          <a:ext cx="2649907" cy="1682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D7E08B-09A5-435D-84E1-56FD382F93C7}">
      <dsp:nvSpPr>
        <dsp:cNvPr id="0" name=""/>
        <dsp:cNvSpPr/>
      </dsp:nvSpPr>
      <dsp:spPr>
        <a:xfrm>
          <a:off x="4594551" y="2734996"/>
          <a:ext cx="2649907" cy="1682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খরিপ-২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4643835" y="2784280"/>
        <a:ext cx="2551339" cy="1584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69CCB-4F61-4839-BB14-744E3952659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C7BB2-1F8C-439E-A25C-A0707E1B5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3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388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খরিপ </a:t>
            </a:r>
            <a:r>
              <a:rPr lang="en-US" baseline="0" dirty="0" err="1" smtClean="0"/>
              <a:t>মৌসুমের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7BB2-1F8C-439E-A25C-A0707E1B53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0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এই</a:t>
            </a:r>
            <a:r>
              <a:rPr lang="en-US" baseline="0" dirty="0" smtClean="0"/>
              <a:t> স্লাইডের ছবি ও টেক্সট বক্স অন-অফ এ কাজ করবে। এখানে Entrance ও Exit এর এনিমেশন ব্যবহার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জোড়ায়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বৈশিষ্ট্য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7BB2-1F8C-439E-A25C-A0707E1B53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8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7BB2-1F8C-439E-A25C-A0707E1B53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6FA4-EE43-4C61-B492-5513F5783411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38F-4ADA-4EA5-809D-8635D9D7A0AD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154E-248B-45AA-93C4-5654CC05C06A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DCA2-9710-4423-AE1A-4A1E521EFB4E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0CAF-C230-4710-846E-55D0304B3C92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16C-1D55-4BBA-80CE-ED8493DA5950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1C-581D-4C7B-8B4C-6965BC3264BB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6BBD-D57B-4856-920A-061742B23F1B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C082-A57F-46CD-8419-12DC0160505A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9816-DAB3-47F2-97E9-5DB91ED57BB8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80EB-608E-4D60-AF37-129AF74C3839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4589-2000-4F4C-84B3-73702DD8BF93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tpal96mosiahat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609600" y="685800"/>
            <a:ext cx="7858180" cy="5484971"/>
            <a:chOff x="1008129" y="1011382"/>
            <a:chExt cx="6708852" cy="440763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Cloud 10"/>
            <p:cNvSpPr/>
            <p:nvPr/>
          </p:nvSpPr>
          <p:spPr>
            <a:xfrm>
              <a:off x="1008129" y="1011382"/>
              <a:ext cx="6708852" cy="4407631"/>
            </a:xfrm>
            <a:prstGeom prst="frame">
              <a:avLst>
                <a:gd name="adj1" fmla="val 8359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00993" y="2510268"/>
              <a:ext cx="5153889" cy="2228476"/>
            </a:xfrm>
            <a:prstGeom prst="frame">
              <a:avLst>
                <a:gd name="adj1" fmla="val 8395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76630" indent="-476630" algn="just">
                <a:defRPr/>
              </a:pPr>
              <a:r>
                <a:rPr lang="en-US" sz="2900" dirty="0" smtClean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	</a:t>
              </a:r>
              <a:r>
                <a:rPr lang="bn-BD" sz="2900" dirty="0" smtClean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সম্মানিত </a:t>
              </a:r>
              <a:r>
                <a:rPr lang="bn-BD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মডেল কন্টেন্ট ব্যবহারকারী/ শিক্ষকবৃন্দ এই কন্টেন্টটি পাঠদানের পূর্বে স্লাইড নোটের নির্দেশনাগুলো পড়ে নিলে ভালো হবে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প্রয়োজনে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শিক্ষকরা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নিজস্ব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কৌশল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ব্যবহার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করতে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পারবেন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</a:t>
              </a:r>
              <a:endParaRPr lang="bn-BD" sz="2900" dirty="0">
                <a:ln w="1905"/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20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20B5C-19D5-41D5-BF1F-59B386CF21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2428875" y="1241967"/>
            <a:ext cx="4572000" cy="11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261" tIns="38130" rIns="76261" bIns="38130">
            <a:spAutoFit/>
          </a:bodyPr>
          <a:lstStyle/>
          <a:p>
            <a:pPr marL="476630" indent="-476630" algn="ctr"/>
            <a:r>
              <a:rPr lang="en-US" sz="35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	</a:t>
            </a:r>
            <a:r>
              <a:rPr lang="bn-BD" sz="35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এই স্লাইডটি শিক্ষকবৃন্দ তথা</a:t>
            </a:r>
            <a:r>
              <a:rPr lang="en-US" sz="35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কন্টেন্ট ব্যবহারকারীর জন্য</a:t>
            </a:r>
            <a:r>
              <a:rPr lang="en-US" sz="35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।</a:t>
            </a:r>
            <a:endParaRPr lang="bn-BD" sz="3500" dirty="0"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074003"/>
            <a:ext cx="3810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731603"/>
            <a:ext cx="7848600" cy="9194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খরিপ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241cf1c123d1-Untitled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09800"/>
            <a:ext cx="3619500" cy="22682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খরিপ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চাষাবাদ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905000"/>
          <a:ext cx="8305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79042" y="304800"/>
            <a:ext cx="8610600" cy="6172200"/>
            <a:chOff x="228600" y="457200"/>
            <a:chExt cx="8610600" cy="5943600"/>
          </a:xfrm>
        </p:grpSpPr>
        <p:sp>
          <p:nvSpPr>
            <p:cNvPr id="3" name="Rounded Rectangle 2"/>
            <p:cNvSpPr/>
            <p:nvPr/>
          </p:nvSpPr>
          <p:spPr>
            <a:xfrm>
              <a:off x="1447800" y="457200"/>
              <a:ext cx="6324600" cy="1066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খরিপ-১ ও খরিপ-২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মৌসুমের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বৈশিষ্ট্য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8600" y="2133600"/>
              <a:ext cx="4267200" cy="426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মাঝারি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বৃষ্টিপাত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কালবৈশাখী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ঝড়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শিলাবৃষ্টির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আশঙ্কা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বেশি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ঢল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বন্যার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আশঙ্কা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তাপমাত্রা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খুব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বেশি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জলীয়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বাষ্পের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পরিমাণ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বেশি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পোকার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আক্রমন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মাঝারি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মাঝারি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সেচের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572000" y="2133600"/>
              <a:ext cx="4267200" cy="426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বৃষ্টিপাত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খুব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বেশি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কালবৈশাখী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ঝড়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শিলাবৃষ্টির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আশঙ্কা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কম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বন্যার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আশঙ্কা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বেশি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তাপমাত্রা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খুব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বেশি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জলীয়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বাষ্পের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পরিমাণ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বেশি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পোকার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আক্রমন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বেশি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কৃত্রিম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সেচের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হয়না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/>
            <p:cNvCxnSpPr>
              <a:stCxn id="3" idx="2"/>
              <a:endCxn id="4" idx="0"/>
            </p:cNvCxnSpPr>
            <p:nvPr/>
          </p:nvCxnSpPr>
          <p:spPr>
            <a:xfrm rot="5400000">
              <a:off x="3181350" y="704850"/>
              <a:ext cx="609600" cy="22479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" idx="2"/>
              <a:endCxn id="5" idx="0"/>
            </p:cNvCxnSpPr>
            <p:nvPr/>
          </p:nvCxnSpPr>
          <p:spPr>
            <a:xfrm rot="16200000" flipH="1">
              <a:off x="5353050" y="781050"/>
              <a:ext cx="609600" cy="20955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371600" y="1563469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খরিপ-১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38800" y="15240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খরিপ-২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743271"/>
            <a:ext cx="8077200" cy="13280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sit_software_train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14450"/>
            <a:ext cx="3810000" cy="31813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8271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খরিপ-১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weet-gourd-rangp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3790253"/>
            <a:ext cx="4038601" cy="267404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7" name="Picture 6" descr="sweet-gourd-rangpur.jpg"/>
          <p:cNvPicPr>
            <a:picLocks noChangeAspect="1"/>
          </p:cNvPicPr>
          <p:nvPr/>
        </p:nvPicPr>
        <p:blipFill>
          <a:blip r:embed="rId4"/>
          <a:srcRect b="4225"/>
          <a:stretch>
            <a:fillRect/>
          </a:stretch>
        </p:blipFill>
        <p:spPr>
          <a:xfrm>
            <a:off x="462565" y="1066799"/>
            <a:ext cx="4033235" cy="245416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9" name="Picture 8" descr="sweet-gourd-rangpu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1" y="930164"/>
            <a:ext cx="3810000" cy="25908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10" name="Picture 9" descr="sweet-gourd-rangpu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599" y="3856037"/>
            <a:ext cx="3886201" cy="260826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sweet-gourd-rangpu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390" y="2400885"/>
            <a:ext cx="4127420" cy="266582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303851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চিচিংগা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297058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95400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6145" y="600263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পটল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0194" y="4601262"/>
            <a:ext cx="142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খরিপ-1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weet-gourd-rangp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915955"/>
            <a:ext cx="4039959" cy="256104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6" name="Picture 5" descr="sweet-gourd-rangp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990600"/>
            <a:ext cx="4114800" cy="264522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7" name="Picture 6" descr="sweet-gourd-rangp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0"/>
            <a:ext cx="4039959" cy="25908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8" name="Picture 7" descr="sweet-gourd-rangpur.jpg"/>
          <p:cNvPicPr>
            <a:picLocks noChangeAspect="1"/>
          </p:cNvPicPr>
          <p:nvPr/>
        </p:nvPicPr>
        <p:blipFill>
          <a:blip r:embed="rId5"/>
          <a:srcRect b="12542"/>
          <a:stretch>
            <a:fillRect/>
          </a:stretch>
        </p:blipFill>
        <p:spPr>
          <a:xfrm>
            <a:off x="4724400" y="3915955"/>
            <a:ext cx="4137338" cy="2438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 descr="sweet-gourd-rangpu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507" y="2398027"/>
            <a:ext cx="3812146" cy="258383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89961" y="2590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6677" y="282163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601984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501454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7378" y="452019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খরিপ-২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weet-gourd-rangp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518" y="3833552"/>
            <a:ext cx="4095481" cy="264344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4" name="Picture 3" descr="sweet-gourd-rangp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574" y="990600"/>
            <a:ext cx="3977425" cy="264344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6" name="Picture 5" descr="sweet-gourd-rangpur.jpg"/>
          <p:cNvPicPr>
            <a:picLocks noChangeAspect="1"/>
          </p:cNvPicPr>
          <p:nvPr/>
        </p:nvPicPr>
        <p:blipFill>
          <a:blip r:embed="rId4"/>
          <a:srcRect t="15493" b="16901"/>
          <a:stretch>
            <a:fillRect/>
          </a:stretch>
        </p:blipFill>
        <p:spPr>
          <a:xfrm>
            <a:off x="381000" y="990600"/>
            <a:ext cx="4038600" cy="264344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8" name="Picture 7" descr="sweet-gourd-rangpu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833552"/>
            <a:ext cx="4038600" cy="264344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sweet-gourd-rangpu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287" y="2133600"/>
            <a:ext cx="4038601" cy="26434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খরিপ-২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weet-gourd-rangp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45" y="3886200"/>
            <a:ext cx="3828855" cy="25908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6" name="Picture 5" descr="sweet-gourd-rangp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86200"/>
            <a:ext cx="3810000" cy="259079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7" name="Picture 6" descr="sweet-gourd-rangp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990600"/>
            <a:ext cx="3810000" cy="2667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8" name="Picture 7" descr="sweet-gourd-rangpu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90600"/>
            <a:ext cx="3886200" cy="2667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533400"/>
            <a:ext cx="3810000" cy="9144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খরিপ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খরিপ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6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6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ঢেঁড়শ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ডাঁটা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09600" y="2971800"/>
            <a:ext cx="2362200" cy="2057400"/>
          </a:xfrm>
          <a:prstGeom prst="wedgeEllipseCallout">
            <a:avLst>
              <a:gd name="adj1" fmla="val 62745"/>
              <a:gd name="adj2" fmla="val 75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20965"/>
            <a:ext cx="62484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648200"/>
            <a:ext cx="82296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খরিপ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খরিপ-১ ও খরিপ-২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arents-helping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47800"/>
            <a:ext cx="4419600" cy="3048000"/>
          </a:xfrm>
          <a:prstGeom prst="round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000" y="1732173"/>
            <a:ext cx="2590800" cy="630027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261" tIns="38130" rIns="76261" bIns="38130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000252" y="457200"/>
            <a:ext cx="5214938" cy="76200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381000" y="2971800"/>
            <a:ext cx="4419600" cy="3352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উৎপল বিশ্বাস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500" dirty="0" smtClean="0">
                <a:latin typeface="NikoshBAN" pitchFamily="2" charset="0"/>
                <a:cs typeface="NikoshBAN" pitchFamily="2" charset="0"/>
              </a:rPr>
            </a:b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সিনিয়র সহকারী শিক্ষক (শরীরচর্চা)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মণিরামপুর, যশোর।</a:t>
            </a:r>
          </a:p>
          <a:p>
            <a:pPr algn="ctr">
              <a:buFontTx/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800" dirty="0" smtClean="0">
                <a:latin typeface="NikoshBAN" pitchFamily="2" charset="0"/>
                <a:cs typeface="NikoshBAN" pitchFamily="2" charset="0"/>
                <a:hlinkClick r:id="rId3"/>
              </a:rPr>
              <a:t>utpal</a:t>
            </a:r>
            <a:r>
              <a:rPr lang="en-US" sz="1800" dirty="0" smtClean="0">
                <a:cs typeface="NikoshBAN" pitchFamily="2" charset="0"/>
                <a:hlinkClick r:id="rId3"/>
              </a:rPr>
              <a:t>96</a:t>
            </a:r>
            <a:r>
              <a:rPr lang="en-US" sz="1800" dirty="0" smtClean="0">
                <a:latin typeface="NikoshBAN" pitchFamily="2" charset="0"/>
                <a:cs typeface="NikoshBAN" pitchFamily="2" charset="0"/>
                <a:hlinkClick r:id="rId3"/>
              </a:rPr>
              <a:t>mosiahati@gmail.com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en-US" sz="2400" dirty="0" smtClean="0">
                <a:latin typeface="+mj-lt"/>
                <a:cs typeface="NikoshBAN" pitchFamily="2" charset="0"/>
              </a:rPr>
              <a:t>01713923056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4953000" y="2971800"/>
            <a:ext cx="3810000" cy="3352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পাঠ-৩: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০6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ইং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588001" y="1732173"/>
            <a:ext cx="2743200" cy="630027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261" tIns="38130" rIns="76261" bIns="38130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81400" y="1371763"/>
            <a:ext cx="1981200" cy="198103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61" tIns="38130" rIns="76261" bIns="3813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1417997818_P-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304800"/>
            <a:ext cx="8691495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166408"/>
            <a:ext cx="7010400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..</a:t>
            </a: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hadi_ batarf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762000"/>
            <a:ext cx="8229601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DD1068-662C-48AB-9E4C-22DB592BBFD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 rot="21134625">
            <a:off x="1572448" y="2059581"/>
            <a:ext cx="5753579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 আছো সবাই?</a:t>
            </a:r>
            <a:endParaRPr lang="en-US" sz="6600" b="1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876800"/>
            <a:ext cx="8382000" cy="1558636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দৃশ্য কোন ঋতুতে দেখা যায় ?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তোমরা কী বলতে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081212_015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4199997" cy="4191000"/>
          </a:xfrm>
          <a:prstGeom prst="roundRect">
            <a:avLst/>
          </a:prstGeom>
        </p:spPr>
      </p:pic>
      <p:pic>
        <p:nvPicPr>
          <p:cNvPr id="8" name="Content Placeholder 3" descr="081212_01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1"/>
            <a:ext cx="4204261" cy="4190999"/>
          </a:xfrm>
          <a:prstGeom prst="round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16" y="368047"/>
            <a:ext cx="6729483" cy="45087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04800" y="5063836"/>
            <a:ext cx="8534400" cy="13716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তোমরা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folder_AutoCollage_7_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686799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81200"/>
            <a:ext cx="6096000" cy="1066800"/>
          </a:xfrm>
          <a:prstGeom prst="round2Diag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8266"/>
              </a:avLst>
            </a:prstTxWarp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খরিপ মৌসুমের ফসল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905000"/>
            <a:ext cx="4876800" cy="609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4950"/>
            <a:ext cx="8229600" cy="3581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খরিপ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খরিপ-১ ও খরিপ-২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খরিপ-১ ও খরিপ-২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730250"/>
            <a:ext cx="7772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0608" y="392016"/>
            <a:ext cx="3962400" cy="2743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3581400"/>
            <a:ext cx="3962400" cy="2743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581400"/>
            <a:ext cx="3886200" cy="27432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00600" y="381000"/>
            <a:ext cx="3886200" cy="269705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2143542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ভাদ্র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খরিপ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খরিপ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8006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খরিপ মৌসুমের বৈশিষ্ট্য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884513255_9f1aeecbd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7378" y="1073989"/>
            <a:ext cx="6921260" cy="43362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থাকে।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Content Placeholder 3" descr="2884513255_9f1aeecb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77" y="1078480"/>
            <a:ext cx="6921261" cy="42841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9" name="Rounded Rectangle 18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হয়।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Content Placeholder 3" descr="2884513255_9f1aeecbd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378" y="1078480"/>
            <a:ext cx="6921260" cy="42841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1" name="Rounded Rectangle 20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ঝড়ের আশঙ্কা ও বায়ুর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থাকে।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Content Placeholder 3" descr="2884513255_9f1aeecbd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378" y="1078480"/>
            <a:ext cx="6921260" cy="42841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3" name="Rounded Rectangle 22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শিলাবৃষ্টির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আশঙ্কা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থাকে।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Content Placeholder 3" descr="2884513255_9f1aeecbd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378" y="1081177"/>
            <a:ext cx="6921260" cy="42528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5" name="Rounded Rectangle 24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বন্যার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আশঙ্কা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থাকে।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Content Placeholder 3" descr="2884513255_9f1aeecbd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377" y="1081177"/>
            <a:ext cx="6921261" cy="42528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7" name="Rounded Rectangle 26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রোগ ও পোকার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হয়।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Content Placeholder 3" descr="2884513255_9f1aeecbd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89" y="1066800"/>
            <a:ext cx="7004649" cy="441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9" name="Rounded Rectangle 28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পানি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তেমন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Content Placeholder 3" descr="2884513255_9f1aeecbd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" y="1066800"/>
            <a:ext cx="7088038" cy="441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1" name="Rounded Rectangle 30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দৈর্ঘ্যের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433</Words>
  <Application>Microsoft Office PowerPoint</Application>
  <PresentationFormat>On-screen Show (4:3)</PresentationFormat>
  <Paragraphs>111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এ দৃশ্য কোন ঋতুতে দেখা যায় ? তোমরা কী বলতে পারবে এটিকে কোন মৌসুম বলে?</vt:lpstr>
      <vt:lpstr>PowerPoint Presentation</vt:lpstr>
      <vt:lpstr>খরিপ মৌসুমের ফসল</vt:lpstr>
      <vt:lpstr>এই পাঠ শেষে শিক্ষার্থীরা…..</vt:lpstr>
      <vt:lpstr>PowerPoint Presentation</vt:lpstr>
      <vt:lpstr>খরিপ মৌসুমের বৈশিষ্ট্য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UTPAL BISWAS</dc:creator>
  <cp:lastModifiedBy>UTPAL</cp:lastModifiedBy>
  <cp:revision>126</cp:revision>
  <dcterms:created xsi:type="dcterms:W3CDTF">2006-08-16T00:00:00Z</dcterms:created>
  <dcterms:modified xsi:type="dcterms:W3CDTF">2016-08-06T08:55:49Z</dcterms:modified>
</cp:coreProperties>
</file>